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Juana" charset="1" panose="00000500000000000000"/>
      <p:regular r:id="rId7"/>
    </p:embeddedFont>
    <p:embeddedFont>
      <p:font typeface="Articulat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24767" y="2586182"/>
            <a:ext cx="7782465" cy="7704640"/>
          </a:xfrm>
          <a:custGeom>
            <a:avLst/>
            <a:gdLst/>
            <a:ahLst/>
            <a:cxnLst/>
            <a:rect r="r" b="b" t="t" l="l"/>
            <a:pathLst>
              <a:path h="7704640" w="7782465">
                <a:moveTo>
                  <a:pt x="0" y="0"/>
                </a:moveTo>
                <a:lnTo>
                  <a:pt x="7782466" y="0"/>
                </a:lnTo>
                <a:lnTo>
                  <a:pt x="7782466" y="7704640"/>
                </a:lnTo>
                <a:lnTo>
                  <a:pt x="0" y="7704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34730" y="23004082"/>
            <a:ext cx="1772220" cy="1256815"/>
          </a:xfrm>
          <a:custGeom>
            <a:avLst/>
            <a:gdLst/>
            <a:ahLst/>
            <a:cxnLst/>
            <a:rect r="r" b="b" t="t" l="l"/>
            <a:pathLst>
              <a:path h="1256815" w="1772220">
                <a:moveTo>
                  <a:pt x="0" y="0"/>
                </a:moveTo>
                <a:lnTo>
                  <a:pt x="1772219" y="0"/>
                </a:lnTo>
                <a:lnTo>
                  <a:pt x="1772219" y="1256815"/>
                </a:lnTo>
                <a:lnTo>
                  <a:pt x="0" y="12568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139874" y="23632489"/>
            <a:ext cx="14122792" cy="13699109"/>
          </a:xfrm>
          <a:custGeom>
            <a:avLst/>
            <a:gdLst/>
            <a:ahLst/>
            <a:cxnLst/>
            <a:rect r="r" b="b" t="t" l="l"/>
            <a:pathLst>
              <a:path h="13699109" w="14122792">
                <a:moveTo>
                  <a:pt x="0" y="0"/>
                </a:moveTo>
                <a:lnTo>
                  <a:pt x="14122793" y="0"/>
                </a:lnTo>
                <a:lnTo>
                  <a:pt x="14122793" y="13699109"/>
                </a:lnTo>
                <a:lnTo>
                  <a:pt x="0" y="13699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45585" y="22653805"/>
            <a:ext cx="10851806" cy="212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5"/>
              </a:lnSpc>
            </a:pPr>
            <a:r>
              <a:rPr lang="en-US" sz="15134" spc="3026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RACHEL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01322" y="25805161"/>
            <a:ext cx="11389925" cy="88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01"/>
              </a:lnSpc>
            </a:pPr>
            <a:r>
              <a:rPr lang="en-US" b="true" sz="5215" spc="558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08.06.2026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-1253790" y="23632489"/>
            <a:ext cx="14122792" cy="13699109"/>
          </a:xfrm>
          <a:custGeom>
            <a:avLst/>
            <a:gdLst/>
            <a:ahLst/>
            <a:cxnLst/>
            <a:rect r="r" b="b" t="t" l="l"/>
            <a:pathLst>
              <a:path h="13699109" w="14122792">
                <a:moveTo>
                  <a:pt x="14122793" y="0"/>
                </a:moveTo>
                <a:lnTo>
                  <a:pt x="0" y="0"/>
                </a:lnTo>
                <a:lnTo>
                  <a:pt x="0" y="13699109"/>
                </a:lnTo>
                <a:lnTo>
                  <a:pt x="14122793" y="13699109"/>
                </a:lnTo>
                <a:lnTo>
                  <a:pt x="14122793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9333" y="13755742"/>
            <a:ext cx="27093333" cy="3349721"/>
          </a:xfrm>
          <a:custGeom>
            <a:avLst/>
            <a:gdLst/>
            <a:ahLst/>
            <a:cxnLst/>
            <a:rect r="r" b="b" t="t" l="l"/>
            <a:pathLst>
              <a:path h="3349721" w="27093333">
                <a:moveTo>
                  <a:pt x="0" y="0"/>
                </a:moveTo>
                <a:lnTo>
                  <a:pt x="27093334" y="0"/>
                </a:lnTo>
                <a:lnTo>
                  <a:pt x="27093334" y="3349721"/>
                </a:lnTo>
                <a:lnTo>
                  <a:pt x="0" y="33497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381737" y="5747435"/>
            <a:ext cx="1265807" cy="1813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36"/>
              </a:lnSpc>
            </a:pPr>
            <a:r>
              <a:rPr lang="en-US" sz="12904" spc="2580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4392" y="5747435"/>
            <a:ext cx="1265807" cy="1813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36"/>
              </a:lnSpc>
            </a:pPr>
            <a:r>
              <a:rPr lang="en-US" sz="12904" spc="2580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01322" y="20465608"/>
            <a:ext cx="11389925" cy="88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01"/>
              </a:lnSpc>
            </a:pPr>
            <a:r>
              <a:rPr lang="en-US" b="true" sz="5215" spc="558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TO THE WEDDING OF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43387" y="22653805"/>
            <a:ext cx="10343028" cy="212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5"/>
              </a:lnSpc>
            </a:pPr>
            <a:r>
              <a:rPr lang="en-US" sz="15134" spc="3026">
                <a:solidFill>
                  <a:srgbClr val="3D3B3A"/>
                </a:solidFill>
                <a:latin typeface="Juana"/>
                <a:ea typeface="Juana"/>
                <a:cs typeface="Juana"/>
                <a:sym typeface="Juana"/>
              </a:rPr>
              <a:t>DANIEL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DAGytHyxwQ0</dc:identifier>
  <dcterms:modified xsi:type="dcterms:W3CDTF">2011-08-01T06:04:30Z</dcterms:modified>
  <cp:revision>1</cp:revision>
  <dc:title>Beige Flowery Welcome Sign Wedding Poster (30 x 40 in)</dc:title>
</cp:coreProperties>
</file>